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66" r:id="rId3"/>
    <p:sldId id="263" r:id="rId4"/>
    <p:sldId id="264" r:id="rId5"/>
    <p:sldId id="267" r:id="rId6"/>
    <p:sldId id="273" r:id="rId7"/>
    <p:sldId id="268" r:id="rId8"/>
    <p:sldId id="292" r:id="rId9"/>
    <p:sldId id="296" r:id="rId10"/>
    <p:sldId id="294" r:id="rId11"/>
    <p:sldId id="293" r:id="rId12"/>
    <p:sldId id="295" r:id="rId13"/>
    <p:sldId id="269" r:id="rId14"/>
    <p:sldId id="272" r:id="rId15"/>
    <p:sldId id="261" r:id="rId16"/>
    <p:sldId id="270" r:id="rId17"/>
    <p:sldId id="271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7" r:id="rId29"/>
    <p:sldId id="284" r:id="rId30"/>
    <p:sldId id="289" r:id="rId31"/>
    <p:sldId id="265" r:id="rId32"/>
    <p:sldId id="285" r:id="rId33"/>
    <p:sldId id="288" r:id="rId34"/>
    <p:sldId id="286" r:id="rId35"/>
    <p:sldId id="290" r:id="rId36"/>
    <p:sldId id="291" r:id="rId37"/>
    <p:sldId id="298" r:id="rId3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9D6C4-E955-44A0-B940-1671A7B9EF3A}" type="datetimeFigureOut">
              <a:rPr lang="nl-BE" smtClean="0"/>
              <a:t>20/04/2026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8005A-16B6-4F56-914C-7CCBEC0B8ABE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61277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8005A-16B6-4F56-914C-7CCBEC0B8ABE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1220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799FB-9A71-0CEE-408A-787665A38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4C8425C-CA71-C579-858B-9E9E26BAC3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44F848F-74CA-EAC3-24A1-286C22EC85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BA016C6-9688-B18B-7F7B-919EFEDF68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8005A-16B6-4F56-914C-7CCBEC0B8ABE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4595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89822-1E08-6974-BD58-FF16BA601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B721157-9131-F19D-F503-B30301E95C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7E25BE1-750C-6CAC-250B-B105494B7A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46D62DC-E081-051D-E6A7-3812C3B3CE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8005A-16B6-4F56-914C-7CCBEC0B8ABE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6190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65F99-D25E-B2A5-C0C6-0AE89FAE4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C394425-32A6-7616-1B0C-F25FD0633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A84C3FF-5D34-C589-2B8A-E6E1018C25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C875DBB-5FCD-43B3-E25D-2D0ABD9FEF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8005A-16B6-4F56-914C-7CCBEC0B8ABE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40365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66D135-08C3-D670-3E41-21AACF828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FCBEA69-45FD-4A68-1352-867988D6A6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552E4B11-1064-C3EA-F1AF-94250AD4AA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92351A7-7B73-9622-7DC2-62C2EC4B9B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8005A-16B6-4F56-914C-7CCBEC0B8ABE}" type="slidenum">
              <a:rPr lang="nl-BE" smtClean="0"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519107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AE910D-0D41-76A0-3AB9-A5555515CC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21BF7309-89F9-592E-9FC5-06C7BE6F13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F99038A-97F1-9031-E372-1C93E0A6D5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41C444C-3709-490B-F2E6-DEED96B88D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8005A-16B6-4F56-914C-7CCBEC0B8ABE}" type="slidenum">
              <a:rPr lang="nl-BE" smtClean="0"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1339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2A6F4B-D587-1191-E738-022B176B21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7DC247B-56B1-03C8-C11E-29763E6A9C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8115869-C9DC-39DE-1CE5-314450A319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AE26672-8D36-23B9-497B-73C0FE2CE7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8005A-16B6-4F56-914C-7CCBEC0B8ABE}" type="slidenum">
              <a:rPr lang="nl-BE" smtClean="0"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27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BAD8B5-10FF-372C-B834-EB1C5DF6D9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374E59FB-1B4A-A6D3-7ABF-74CA70097A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FB56338-FA69-27CE-55A6-3E6961944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A708A6-C065-27BF-7278-18BA3F39F5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8005A-16B6-4F56-914C-7CCBEC0B8ABE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09459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9160E-3366-D9E2-A333-054E4770B7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BF71E64A-BF43-30B4-99F5-82C24E8F7F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5202275-FF03-FA21-F7C8-08E532D98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18BC88D2-E018-275F-B776-3748D70BD0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8005A-16B6-4F56-914C-7CCBEC0B8ABE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1006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66D59-2A78-87C2-5BDC-4CBA6D8068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046C2E3-C9A9-309F-55E3-9B30B69017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C5E94DC-D8FE-5C38-7D25-963BBC106B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1EC8DEE-0715-F7B5-2320-8DAF4C5034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8005A-16B6-4F56-914C-7CCBEC0B8ABE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6209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68125-8A37-6405-A65C-124281947A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63BA0DE-E768-84DD-B2B3-F2CAE09858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25812AB0-3EA3-5C59-124D-A7B09A934F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E1374F-EE14-69D5-66D6-26E28FB7C5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8005A-16B6-4F56-914C-7CCBEC0B8ABE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45695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018A65-76D2-C6D0-74A7-0173D0F0E2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6466D07C-A0FF-EBEE-0D11-0A80175C16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4C06115-D787-080C-B330-B3AD5B36B1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C7C8CD5-580B-15F3-9F28-C37BE2F80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8005A-16B6-4F56-914C-7CCBEC0B8ABE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1603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CB541-7BB3-2637-6A78-9D3410ACD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5E69B99-DE6B-61DF-7D4B-13684E3A0D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9882ED2F-32C7-A9B4-2D17-0D8C9D5BD2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2327A14-104D-19ED-4E3B-22A713FCBF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8005A-16B6-4F56-914C-7CCBEC0B8ABE}" type="slidenum">
              <a:rPr lang="nl-BE" smtClean="0"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7928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B831EE-9EB5-BE0A-1701-13426550D5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24BEEDD-0318-DE29-3908-F39ED18BA9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FFC4B2D-541C-EC69-70BE-D4E2515F37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24AE7D5-6809-8B3A-4F0A-7C1CDFF9A5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8005A-16B6-4F56-914C-7CCBEC0B8ABE}" type="slidenum">
              <a:rPr lang="nl-BE" smtClean="0"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22588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EFF09-C24B-06FF-77D6-FD008A7A2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48EF94C-10D6-5D24-5287-85B03A008B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F11AE272-84D6-2149-FA1E-E02F2631AF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389D3C5-37E5-4B43-5EE2-FF3034ED68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38005A-16B6-4F56-914C-7CCBEC0B8ABE}" type="slidenum">
              <a:rPr lang="nl-BE" smtClean="0"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1286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8BC01C-51D2-A76C-B333-D67844C15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6403C63-1184-C20A-5A22-4F687044B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08BE0D-C8DB-C58F-1C6C-F15533DE7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CADB-5C5C-4064-849E-0BF303C8D650}" type="datetimeFigureOut">
              <a:rPr lang="nl-BE" smtClean="0"/>
              <a:t>20/04/2026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91D808-D400-6FF7-D295-B55D84648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7F4D4A-CA2E-5F69-4830-588FDC81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862-BD37-42B4-9A55-11A6C0A75A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19582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1564D5-7736-D3D2-7FD7-F17B03559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9C68B66-8B39-25F6-EC3D-C0ECA05BB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356A44-D9A7-2C26-A92D-17B6A0B16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CADB-5C5C-4064-849E-0BF303C8D650}" type="datetimeFigureOut">
              <a:rPr lang="nl-BE" smtClean="0"/>
              <a:t>20/04/2026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E8CD821-AED9-F8CB-6A69-701F985D2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920A78-8F7F-7E6E-D956-D177BD9E0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862-BD37-42B4-9A55-11A6C0A75A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019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C6057DF-2253-6814-5C51-6B6FED1A26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FF9DDB30-DB5F-88CE-B0DC-90F89FBA5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9EE35F-10E8-055C-2265-1C2CC8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CADB-5C5C-4064-849E-0BF303C8D650}" type="datetimeFigureOut">
              <a:rPr lang="nl-BE" smtClean="0"/>
              <a:t>20/04/2026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6FF9F8-CF6B-4288-40A2-0CF6B4F8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E1ED038-8095-721F-9280-BC8E66140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862-BD37-42B4-9A55-11A6C0A75A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4712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14D71-C1D3-3A68-52DF-63EE313F9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5DF4C7-687C-730A-FD43-7C761FDC3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9FFE5C0-75F9-6396-9A10-54C52B4A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CADB-5C5C-4064-849E-0BF303C8D650}" type="datetimeFigureOut">
              <a:rPr lang="nl-BE" smtClean="0"/>
              <a:t>20/04/2026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C173A4-9ABD-D8F5-6BE7-D4421B4E2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1C2297F-273C-BFA0-952D-896A62F09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862-BD37-42B4-9A55-11A6C0A75A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043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CE9414-7000-EDBC-A89C-120DB2BE1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BA6684-C17D-B0B6-BCD6-A484E7A74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6D4900-9841-5671-7E55-D7834A1A3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CADB-5C5C-4064-849E-0BF303C8D650}" type="datetimeFigureOut">
              <a:rPr lang="nl-BE" smtClean="0"/>
              <a:t>20/04/2026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4F8E6D-A3F7-313E-75F1-E1360D69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DD3055-4DA8-2D39-75B6-B48CA9795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862-BD37-42B4-9A55-11A6C0A75A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453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19C0A8-50F6-B7EC-8006-60F4ACFB9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1E59BF-9AFE-3742-3AA4-7597A4D08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9C966C5-E07A-2152-5E72-57560DED2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234F0A3-EE43-23BF-3121-12BEE0F2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CADB-5C5C-4064-849E-0BF303C8D650}" type="datetimeFigureOut">
              <a:rPr lang="nl-BE" smtClean="0"/>
              <a:t>20/04/2026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6E2F6B-7BBC-61E3-7010-BC98B5380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BFFD52-C2FD-B24B-AEB9-30779414E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862-BD37-42B4-9A55-11A6C0A75A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4101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DCD309-CE1D-DCB6-5738-5A897F36D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8AD9FE-B583-7FD3-B34C-5F63EDCC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45D7867-BC35-EDD9-9641-923F13A5F3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6BA7BE7-620E-73AA-3EB5-D14BE9E159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A6D8C77-A2E6-B3DB-BC1A-71659F6538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9BE7856-B401-167D-C994-51D3933E14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CADB-5C5C-4064-849E-0BF303C8D650}" type="datetimeFigureOut">
              <a:rPr lang="nl-BE" smtClean="0"/>
              <a:t>20/04/2026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E4ED255-F23E-3736-433E-99D53E302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3646F00-6C51-3BBF-D806-6866DC6C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862-BD37-42B4-9A55-11A6C0A75A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272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64BC29-FADE-532A-6E5E-B9F2C9A19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7127541-2873-2D26-D5E1-E869CB5A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CADB-5C5C-4064-849E-0BF303C8D650}" type="datetimeFigureOut">
              <a:rPr lang="nl-BE" smtClean="0"/>
              <a:t>20/04/2026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749C63BD-A422-31D8-C64F-0A60A527E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4C29EC2-259B-ECB7-9E1E-25E46B0ED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862-BD37-42B4-9A55-11A6C0A75A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2386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EC3B348-C853-81CB-3761-85DEC6E4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CADB-5C5C-4064-849E-0BF303C8D650}" type="datetimeFigureOut">
              <a:rPr lang="nl-BE" smtClean="0"/>
              <a:t>20/04/2026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E392CB0-4A00-8636-B56C-6C3929DEA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D0925BA-1788-AD41-0946-3EC2F6BB4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862-BD37-42B4-9A55-11A6C0A75A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98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6B28A-894A-945C-6F71-70F2110FC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4649D9-ECAB-C31F-0237-BA66C4DAD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CBD753B-94F3-1976-AEA9-90D7860BBE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B9439BF-E18B-E947-0CE4-782911FE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CADB-5C5C-4064-849E-0BF303C8D650}" type="datetimeFigureOut">
              <a:rPr lang="nl-BE" smtClean="0"/>
              <a:t>20/04/2026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78A1E13-6AFB-9584-72AF-3F685993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005DD65-A4B5-020B-5961-FE7FF2AA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862-BD37-42B4-9A55-11A6C0A75A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962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8ED55-E7E6-D98E-A59B-289B35F72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ECC35EF-F631-8520-70DF-5B6380890D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656C881-5C0E-6886-B744-F109A761B5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033EF5B-AFA3-CC8A-D5CB-2908A7D0E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CADB-5C5C-4064-849E-0BF303C8D650}" type="datetimeFigureOut">
              <a:rPr lang="nl-BE" smtClean="0"/>
              <a:t>20/04/2026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F10B54B-0976-FD50-998B-A3125767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15D45A1-B8B3-0FC5-200B-E393D8E5E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DC862-BD37-42B4-9A55-11A6C0A75A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24536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8641896-CA1E-A53C-1A7D-EB0A752EB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C6370B-6607-9947-E207-5944DCA4E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C36CDB1-7EA6-377C-7AC4-83C68EAC7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CFCADB-5C5C-4064-849E-0BF303C8D650}" type="datetimeFigureOut">
              <a:rPr lang="nl-BE" smtClean="0"/>
              <a:t>20/04/2026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3D29E56-1319-4A9E-99CC-0CFCCBB55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933A4D9-E17F-FE1D-41F0-494BEECF6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BDC862-BD37-42B4-9A55-11A6C0A75A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4059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tel:+33(0)4%2090%2012%2062%2000" TargetMode="External"/><Relationship Id="rId2" Type="http://schemas.openxmlformats.org/officeDocument/2006/relationships/hyperlink" Target="https://www.youtube.com/watch?v=2dRi3qcIO5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alaucene@artsetvie.com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B1DA08-0711-9B6D-8090-9E11554CE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913"/>
            <a:ext cx="9144000" cy="849312"/>
          </a:xfrm>
        </p:spPr>
        <p:txBody>
          <a:bodyPr>
            <a:normAutofit/>
          </a:bodyPr>
          <a:lstStyle/>
          <a:p>
            <a:r>
              <a:rPr lang="nl-BE" sz="4000" b="1" dirty="0">
                <a:highlight>
                  <a:srgbClr val="FFFF00"/>
                </a:highlight>
              </a:rPr>
              <a:t>Ledenvergadering  De Heidestoempers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9981752-0E54-6232-109E-0AF55D81A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925"/>
            <a:ext cx="5493745" cy="5076825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>
                <a:highlight>
                  <a:srgbClr val="FFFF00"/>
                </a:highlight>
              </a:rPr>
              <a:t>Verwelkoming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Leden 2026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Samenstelling bestuur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Wekelijkse ritten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Fietsuitstappen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Clubactiviteiten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Kledij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Varia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3F3DC71-02CA-E868-FD99-EEB3D1BD2D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09" y="2189746"/>
            <a:ext cx="3480565" cy="29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750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1D886-02A0-07B8-6227-614BA89048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6FC662-C7BA-2F32-2304-353BAB633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913"/>
            <a:ext cx="9144000" cy="849312"/>
          </a:xfrm>
        </p:spPr>
        <p:txBody>
          <a:bodyPr>
            <a:normAutofit/>
          </a:bodyPr>
          <a:lstStyle/>
          <a:p>
            <a:r>
              <a:rPr lang="nl-BE" sz="4000" b="1" dirty="0">
                <a:highlight>
                  <a:srgbClr val="FFFF00"/>
                </a:highlight>
              </a:rPr>
              <a:t>Programma ritten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51FC7C6-6FEA-7D3F-4E7D-020075F515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925"/>
            <a:ext cx="9144000" cy="5076825"/>
          </a:xfrm>
        </p:spPr>
        <p:txBody>
          <a:bodyPr>
            <a:noAutofit/>
          </a:bodyPr>
          <a:lstStyle/>
          <a:p>
            <a:pPr algn="l"/>
            <a:r>
              <a:rPr lang="nl-BE" sz="3200" b="1" dirty="0"/>
              <a:t>Te noteren :</a:t>
            </a:r>
          </a:p>
          <a:p>
            <a:pPr algn="l"/>
            <a:endParaRPr lang="nl-BE" sz="28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 </a:t>
            </a:r>
            <a:r>
              <a:rPr lang="nl-BE" sz="3200" b="1" dirty="0"/>
              <a:t>zo 15 maart 	: 	KOTK café IZOI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3200" b="1" dirty="0"/>
              <a:t> za 21 maart 	: 	Scherpenheuvel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3200" b="1" dirty="0"/>
              <a:t> zo 12 april 	: 	Turfkoers Nieuwmoer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3200" b="1" dirty="0"/>
              <a:t> zo 31 mei 	: 	rit voetbal Achterbroek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3200" b="1" dirty="0"/>
              <a:t> vr 19 juni     	:	300 km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3200" b="1" dirty="0"/>
              <a:t> zo 28 juni	:	Verbroederingsrit 						Bessemaai</a:t>
            </a:r>
          </a:p>
          <a:p>
            <a:pPr algn="l"/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634636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90338-AF41-D282-E1F2-F93C0FBAE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969C20-20F2-0861-DD17-F6622E71F8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913"/>
            <a:ext cx="9144000" cy="849312"/>
          </a:xfrm>
        </p:spPr>
        <p:txBody>
          <a:bodyPr>
            <a:normAutofit/>
          </a:bodyPr>
          <a:lstStyle/>
          <a:p>
            <a:r>
              <a:rPr lang="nl-BE" sz="4000" b="1" dirty="0">
                <a:highlight>
                  <a:srgbClr val="FFFF00"/>
                </a:highlight>
              </a:rPr>
              <a:t>Ledenvergadering  De Heidestoempers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01248F5-0E5A-C2B1-9131-88344CD12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925"/>
            <a:ext cx="5493745" cy="5076825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Verwelkoming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Leden 2026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Samenstelling bestuur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Wekelijkse ritten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>
                <a:highlight>
                  <a:srgbClr val="FFFF00"/>
                </a:highlight>
              </a:rPr>
              <a:t>Fietsuitstappen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Clubactiviteiten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Kledij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Varia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5EE402F-90AA-0BF1-C73B-351C546371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09" y="2189746"/>
            <a:ext cx="3480565" cy="29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25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7DFF8-2B71-01EE-0181-C2670ABFB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7E12EF-1672-7C3B-D4D8-8803AD472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913"/>
            <a:ext cx="9144000" cy="849312"/>
          </a:xfrm>
        </p:spPr>
        <p:txBody>
          <a:bodyPr>
            <a:normAutofit/>
          </a:bodyPr>
          <a:lstStyle/>
          <a:p>
            <a:r>
              <a:rPr lang="nl-BE" sz="4000" b="1" dirty="0">
                <a:highlight>
                  <a:srgbClr val="FFFF00"/>
                </a:highlight>
              </a:rPr>
              <a:t>Fietsuitstappen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72742E5-2108-1B45-4488-63C7FEF6D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925"/>
            <a:ext cx="9144000" cy="5076825"/>
          </a:xfrm>
        </p:spPr>
        <p:txBody>
          <a:bodyPr>
            <a:noAutofit/>
          </a:bodyPr>
          <a:lstStyle/>
          <a:p>
            <a:pPr marL="342900" indent="-342900" algn="l">
              <a:buFontTx/>
              <a:buChar char="-"/>
            </a:pPr>
            <a:endParaRPr lang="nl-BE" sz="2800" b="1" i="1" dirty="0"/>
          </a:p>
          <a:p>
            <a:pPr algn="l"/>
            <a:endParaRPr lang="nl-BE" sz="2800" b="1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3200" b="1" dirty="0"/>
              <a:t>25 mei – 1 april    	 	Mallorca, </a:t>
            </a:r>
            <a:r>
              <a:rPr lang="nl-BE" sz="3200" b="1" dirty="0" err="1"/>
              <a:t>Alcudia</a:t>
            </a:r>
            <a:endParaRPr lang="nl-BE" sz="3200" b="1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3200" b="1" dirty="0"/>
              <a:t>vr 1 mei	  		Valkenburg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3200" b="1" dirty="0"/>
              <a:t>7  – 14 juni           		Ventoux, </a:t>
            </a:r>
            <a:r>
              <a:rPr lang="nl-BE" sz="3200" b="1" dirty="0" err="1"/>
              <a:t>Malaucène</a:t>
            </a:r>
            <a:endParaRPr lang="nl-BE" sz="3200" b="1" dirty="0"/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3200" b="1" dirty="0"/>
              <a:t>6  – 13 oktober 	 	Mallorca, Helios </a:t>
            </a:r>
          </a:p>
          <a:p>
            <a:pPr marL="457200" indent="-4572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nl-BE" sz="3200" b="1" dirty="0"/>
              <a:t>2027	       			</a:t>
            </a:r>
            <a:r>
              <a:rPr lang="nl-BE" sz="3200" b="1" dirty="0" err="1"/>
              <a:t>Calpé</a:t>
            </a:r>
            <a:r>
              <a:rPr lang="nl-BE" sz="3200" b="1" dirty="0"/>
              <a:t> ?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3861269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F661F9B-B453-1DC9-61CC-D5E9CD34EAA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4A1EA7-2719-AE86-62D6-03A71B7F4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 fontScale="90000"/>
          </a:bodyPr>
          <a:lstStyle/>
          <a:p>
            <a:r>
              <a:rPr lang="nl-BE" b="1" dirty="0"/>
              <a:t>1 mei </a:t>
            </a:r>
            <a:br>
              <a:rPr lang="nl-BE" b="1" dirty="0"/>
            </a:br>
            <a:r>
              <a:rPr lang="nl-BE" b="1" dirty="0"/>
              <a:t>  </a:t>
            </a:r>
            <a:br>
              <a:rPr lang="nl-BE" b="1" dirty="0"/>
            </a:br>
            <a:r>
              <a:rPr lang="nl-BE" b="1" dirty="0" err="1"/>
              <a:t>Heidestoempers</a:t>
            </a:r>
            <a:r>
              <a:rPr lang="nl-BE" b="1" dirty="0"/>
              <a:t>  </a:t>
            </a:r>
            <a:br>
              <a:rPr lang="nl-BE" b="1" dirty="0"/>
            </a:br>
            <a:endParaRPr lang="nl-BE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0110EC8-038F-A991-5661-747DB7861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BE" sz="6000" dirty="0"/>
              <a:t>Valkenburg</a:t>
            </a:r>
            <a:r>
              <a:rPr lang="nl-BE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433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0B7D3-E81A-ACF0-EE9C-C1C94F985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62DEDAF-D630-68ED-3CFD-FCB6F20A64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EDFF21E-C121-D5E9-BBE7-8B91378B0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 fontScale="90000"/>
          </a:bodyPr>
          <a:lstStyle/>
          <a:p>
            <a:r>
              <a:rPr lang="nl-BE" b="1" dirty="0"/>
              <a:t>125 km  - 1,250 hm</a:t>
            </a:r>
            <a:br>
              <a:rPr lang="nl-BE" b="1" dirty="0"/>
            </a:br>
            <a:r>
              <a:rPr lang="nl-BE" b="1" dirty="0"/>
              <a:t>  </a:t>
            </a:r>
            <a:br>
              <a:rPr lang="nl-BE" b="1" dirty="0"/>
            </a:br>
            <a:r>
              <a:rPr lang="nl-BE" b="1" dirty="0"/>
              <a:t>  150 km – 2000 hm</a:t>
            </a:r>
            <a:br>
              <a:rPr lang="nl-BE" b="1" dirty="0"/>
            </a:br>
            <a:endParaRPr lang="nl-BE" b="1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2ED6855-2314-D07D-ADB4-0DE858EBE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nl-BE" sz="6000" dirty="0"/>
              <a:t>Valkenburg</a:t>
            </a:r>
            <a:r>
              <a:rPr lang="nl-BE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531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29BFB5C-38F2-BC1B-7583-7FC8715218A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5E8740-E68A-3F9B-66C0-FAD4E1402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BE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6A67E7-0ED4-D4AA-3834-0EE5752F4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nl-BE" dirty="0"/>
              <a:t>Bijeenkomst “Pletsmolen “ 8,45uur</a:t>
            </a:r>
          </a:p>
          <a:p>
            <a:r>
              <a:rPr lang="nl-BE" dirty="0"/>
              <a:t>Indien ontbijt , reserveren en ten laatste 8, 20 ter plaatse</a:t>
            </a:r>
          </a:p>
          <a:p>
            <a:r>
              <a:rPr lang="nl-BE" dirty="0" err="1"/>
              <a:t>Ngl</a:t>
            </a:r>
            <a:r>
              <a:rPr lang="nl-BE" dirty="0"/>
              <a:t> inschrijvingen en weeromstandigheden  1 of 2 afstanden en aangepast gemiddelde </a:t>
            </a:r>
          </a:p>
          <a:p>
            <a:r>
              <a:rPr lang="nl-BE" dirty="0"/>
              <a:t>Start 150 km = 9,15 uur </a:t>
            </a:r>
          </a:p>
          <a:p>
            <a:r>
              <a:rPr lang="nl-BE" dirty="0"/>
              <a:t>Kapitein beslist voor stopplaats lunch of andere</a:t>
            </a:r>
          </a:p>
          <a:p>
            <a:r>
              <a:rPr lang="nl-BE" dirty="0"/>
              <a:t>aankomst in de late namiddag - Pletsmolen – met wilde verhalen en dorstlessers!</a:t>
            </a:r>
          </a:p>
          <a:p>
            <a:r>
              <a:rPr lang="nl-BE" dirty="0"/>
              <a:t>Nadien mogelijkheid tot diner of 1 pansgerecht  ( reserveren) </a:t>
            </a:r>
          </a:p>
        </p:txBody>
      </p:sp>
    </p:spTree>
    <p:extLst>
      <p:ext uri="{BB962C8B-B14F-4D97-AF65-F5344CB8AC3E}">
        <p14:creationId xmlns:p14="http://schemas.microsoft.com/office/powerpoint/2010/main" val="1589154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8C79F-C06F-CD61-8093-177E467D9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nl-BE" sz="3600" dirty="0"/>
              <a:t>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D4247B5-31DC-F8F4-7AEE-3AC4FCE030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5894"/>
          <a:stretch/>
        </p:blipFill>
        <p:spPr>
          <a:xfrm>
            <a:off x="20" y="10"/>
            <a:ext cx="7619980" cy="2319125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328AE96-3D0C-DAC4-78E5-1E4582D37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4182" y="2438400"/>
            <a:ext cx="10177818" cy="3429000"/>
          </a:xfrm>
        </p:spPr>
        <p:txBody>
          <a:bodyPr anchor="ctr">
            <a:normAutofit/>
          </a:bodyPr>
          <a:lstStyle/>
          <a:p>
            <a:r>
              <a:rPr lang="nl-BE" dirty="0"/>
              <a:t>Eigen vervoer regelen </a:t>
            </a:r>
          </a:p>
          <a:p>
            <a:r>
              <a:rPr lang="nl-BE" dirty="0"/>
              <a:t>Samen rijden </a:t>
            </a:r>
          </a:p>
          <a:p>
            <a:r>
              <a:rPr lang="nl-BE" dirty="0"/>
              <a:t>Vertrek  +-1,5 tot 2 uur</a:t>
            </a:r>
          </a:p>
          <a:p>
            <a:r>
              <a:rPr lang="nl-BE" dirty="0"/>
              <a:t>Indien ontbijt in Pletsmolen ( reserveren) en  in tijd inrekenen, </a:t>
            </a:r>
          </a:p>
          <a:p>
            <a:pPr marL="0" indent="0">
              <a:buNone/>
            </a:pPr>
            <a:r>
              <a:rPr lang="nl-BE" dirty="0"/>
              <a:t>  ( min ½ uur)</a:t>
            </a:r>
          </a:p>
          <a:p>
            <a:r>
              <a:rPr lang="nl-BE" dirty="0"/>
              <a:t>Vertrek met fiets 9,15 </a:t>
            </a:r>
          </a:p>
        </p:txBody>
      </p:sp>
    </p:spTree>
    <p:extLst>
      <p:ext uri="{BB962C8B-B14F-4D97-AF65-F5344CB8AC3E}">
        <p14:creationId xmlns:p14="http://schemas.microsoft.com/office/powerpoint/2010/main" val="2993767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16F914D-B546-4197-5170-364CCE3CDE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12" r="5977"/>
          <a:stretch/>
        </p:blipFill>
        <p:spPr>
          <a:xfrm>
            <a:off x="420317" y="288762"/>
            <a:ext cx="3665908" cy="21468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CBD725B-C293-136A-892B-5062A6E65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nl-BE" sz="4000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26BEC07-5090-9FB6-EBED-00FF2EBBD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701" y="3130876"/>
            <a:ext cx="8582024" cy="2924175"/>
          </a:xfrm>
        </p:spPr>
        <p:txBody>
          <a:bodyPr>
            <a:normAutofit/>
          </a:bodyPr>
          <a:lstStyle/>
          <a:p>
            <a:r>
              <a:rPr lang="nl-BE" dirty="0"/>
              <a:t>Slapen niet verplicht </a:t>
            </a:r>
          </a:p>
          <a:p>
            <a:r>
              <a:rPr lang="nl-BE" dirty="0"/>
              <a:t>Zelf regelen indien nodig</a:t>
            </a:r>
          </a:p>
          <a:p>
            <a:r>
              <a:rPr lang="nl-BE" dirty="0"/>
              <a:t>De meeste rijden ‘s avonds naar huis ?</a:t>
            </a:r>
          </a:p>
          <a:p>
            <a:r>
              <a:rPr lang="nl-BE" dirty="0" err="1"/>
              <a:t>Ngl</a:t>
            </a:r>
            <a:r>
              <a:rPr lang="nl-BE" dirty="0"/>
              <a:t> weersomstandigheden</a:t>
            </a:r>
          </a:p>
          <a:p>
            <a:pPr marL="0" indent="0">
              <a:buNone/>
            </a:pPr>
            <a:r>
              <a:rPr lang="nl-BE" dirty="0"/>
              <a:t>    Enkele dagen voor 1 mei bericht van bestuur ‘ ‘ go ‘ </a:t>
            </a:r>
          </a:p>
        </p:txBody>
      </p:sp>
    </p:spTree>
    <p:extLst>
      <p:ext uri="{BB962C8B-B14F-4D97-AF65-F5344CB8AC3E}">
        <p14:creationId xmlns:p14="http://schemas.microsoft.com/office/powerpoint/2010/main" val="510620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14EE97DE-C883-D8E4-1261-7B7EE16E7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74" y="-726727"/>
            <a:ext cx="11004884" cy="826327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575B79-8F0D-DC67-F508-F2BFD743A6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sz="6600" dirty="0"/>
              <a:t>Ventoux</a:t>
            </a:r>
            <a:r>
              <a:rPr lang="nl-BE" dirty="0"/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70EC54A-837F-0FE6-149A-B0B4C70E5A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 </a:t>
            </a:r>
            <a:r>
              <a:rPr lang="nl-BE" sz="4800" dirty="0">
                <a:solidFill>
                  <a:srgbClr val="FF0000"/>
                </a:solidFill>
              </a:rPr>
              <a:t>7/6 tot 14/6</a:t>
            </a:r>
          </a:p>
        </p:txBody>
      </p:sp>
    </p:spTree>
    <p:extLst>
      <p:ext uri="{BB962C8B-B14F-4D97-AF65-F5344CB8AC3E}">
        <p14:creationId xmlns:p14="http://schemas.microsoft.com/office/powerpoint/2010/main" val="3793279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259D6A-7158-CBFC-E922-18F2BFFBC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Dentelles</a:t>
            </a:r>
            <a:r>
              <a:rPr lang="nl-BE" dirty="0"/>
              <a:t> de </a:t>
            </a:r>
            <a:r>
              <a:rPr lang="nl-BE" dirty="0" err="1"/>
              <a:t>montmirail</a:t>
            </a:r>
            <a:endParaRPr lang="nl-BE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D7723B7-A54A-4CF8-110F-D579A7FDDF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444" y="2571749"/>
            <a:ext cx="6607593" cy="39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9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6D50B-1034-DD66-985C-FDEC5B686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4CA194-E772-0190-E129-43E7480F3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913"/>
            <a:ext cx="9144000" cy="849312"/>
          </a:xfrm>
        </p:spPr>
        <p:txBody>
          <a:bodyPr>
            <a:normAutofit/>
          </a:bodyPr>
          <a:lstStyle/>
          <a:p>
            <a:r>
              <a:rPr lang="nl-BE" sz="4000" b="1" dirty="0">
                <a:highlight>
                  <a:srgbClr val="FFFF00"/>
                </a:highlight>
              </a:rPr>
              <a:t>Ledenvergadering  De Heidestoempers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BFAA669-BDAB-F728-2849-BF6A7D257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925"/>
            <a:ext cx="5493745" cy="5076825"/>
          </a:xfrm>
        </p:spPr>
        <p:txBody>
          <a:bodyPr>
            <a:noAutofit/>
          </a:bodyPr>
          <a:lstStyle/>
          <a:p>
            <a:pPr marL="342900" indent="-342900" algn="l">
              <a:buFontTx/>
              <a:buChar char="-"/>
            </a:pPr>
            <a:r>
              <a:rPr lang="nl-BE" sz="2800" b="1" dirty="0"/>
              <a:t>Verwelkoming</a:t>
            </a:r>
          </a:p>
          <a:p>
            <a:pPr marL="342900" indent="-342900" algn="l">
              <a:buFontTx/>
              <a:buChar char="-"/>
            </a:pPr>
            <a:r>
              <a:rPr lang="nl-BE" sz="2800" b="1" dirty="0">
                <a:highlight>
                  <a:srgbClr val="FFFF00"/>
                </a:highlight>
              </a:rPr>
              <a:t>Leden 2026</a:t>
            </a:r>
          </a:p>
          <a:p>
            <a:pPr marL="342900" indent="-342900" algn="l">
              <a:buFontTx/>
              <a:buChar char="-"/>
            </a:pPr>
            <a:r>
              <a:rPr lang="nl-BE" sz="2800" b="1" dirty="0"/>
              <a:t>Samenstelling bestuur</a:t>
            </a:r>
          </a:p>
          <a:p>
            <a:pPr marL="342900" indent="-342900" algn="l">
              <a:buFontTx/>
              <a:buChar char="-"/>
            </a:pPr>
            <a:r>
              <a:rPr lang="nl-BE" sz="2800" b="1" dirty="0"/>
              <a:t>Wekelijkse ritten</a:t>
            </a:r>
          </a:p>
          <a:p>
            <a:pPr marL="342900" indent="-342900" algn="l">
              <a:buFontTx/>
              <a:buChar char="-"/>
            </a:pPr>
            <a:r>
              <a:rPr lang="nl-BE" sz="2800" b="1" dirty="0"/>
              <a:t>Fietsuitstappen</a:t>
            </a:r>
          </a:p>
          <a:p>
            <a:pPr marL="342900" indent="-342900" algn="l">
              <a:buFontTx/>
              <a:buChar char="-"/>
            </a:pPr>
            <a:r>
              <a:rPr lang="nl-BE" sz="2800" b="1" dirty="0"/>
              <a:t>Clubactiviteiten</a:t>
            </a:r>
          </a:p>
          <a:p>
            <a:pPr marL="342900" indent="-342900" algn="l">
              <a:buFontTx/>
              <a:buChar char="-"/>
            </a:pPr>
            <a:r>
              <a:rPr lang="nl-BE" sz="2800" b="1" dirty="0"/>
              <a:t>Kledij</a:t>
            </a:r>
          </a:p>
          <a:p>
            <a:pPr marL="342900" indent="-342900" algn="l">
              <a:buFontTx/>
              <a:buChar char="-"/>
            </a:pPr>
            <a:r>
              <a:rPr lang="nl-BE" sz="2800" b="1" dirty="0"/>
              <a:t>Varia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931DA6F-FB4F-C4D6-6C45-30FE1D080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09" y="2189746"/>
            <a:ext cx="3480565" cy="29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93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1B18BE-7227-CFC9-751F-2262ADDBD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F97FBA-32A2-C8CA-E2AE-0F6BD3BD8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3200" b="1" u="sng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https://www.youtube.com/watch?v=2dRi3qcIO58</a:t>
            </a:r>
            <a:endParaRPr lang="nl-BE" sz="3200" b="1" dirty="0">
              <a:solidFill>
                <a:schemeClr val="tx1"/>
              </a:solidFill>
            </a:endParaRPr>
          </a:p>
          <a:p>
            <a:r>
              <a:rPr lang="nl-BE" sz="3200" b="1" dirty="0">
                <a:solidFill>
                  <a:schemeClr val="tx1"/>
                </a:solidFill>
              </a:rPr>
              <a:t>54, </a:t>
            </a:r>
            <a:r>
              <a:rPr lang="nl-BE" sz="3200" b="1" dirty="0" err="1">
                <a:solidFill>
                  <a:schemeClr val="tx1"/>
                </a:solidFill>
              </a:rPr>
              <a:t>Chemin</a:t>
            </a:r>
            <a:r>
              <a:rPr lang="nl-BE" sz="3200" b="1" dirty="0">
                <a:solidFill>
                  <a:schemeClr val="tx1"/>
                </a:solidFill>
              </a:rPr>
              <a:t> du </a:t>
            </a:r>
            <a:r>
              <a:rPr lang="nl-BE" sz="3200" b="1" dirty="0" err="1">
                <a:solidFill>
                  <a:schemeClr val="tx1"/>
                </a:solidFill>
              </a:rPr>
              <a:t>Lignol</a:t>
            </a:r>
            <a:endParaRPr lang="nl-BE" sz="3200" b="1" dirty="0">
              <a:solidFill>
                <a:schemeClr val="tx1"/>
              </a:solidFill>
            </a:endParaRPr>
          </a:p>
          <a:p>
            <a:r>
              <a:rPr lang="nl-BE" sz="3200" b="1" dirty="0">
                <a:solidFill>
                  <a:schemeClr val="tx1"/>
                </a:solidFill>
              </a:rPr>
              <a:t>84340 </a:t>
            </a:r>
            <a:r>
              <a:rPr lang="nl-BE" sz="3200" b="1" dirty="0" err="1">
                <a:solidFill>
                  <a:schemeClr val="tx1"/>
                </a:solidFill>
              </a:rPr>
              <a:t>Malaucène</a:t>
            </a:r>
            <a:endParaRPr lang="nl-BE" sz="3200" b="1" dirty="0">
              <a:solidFill>
                <a:schemeClr val="tx1"/>
              </a:solidFill>
            </a:endParaRPr>
          </a:p>
          <a:p>
            <a:r>
              <a:rPr lang="nl-BE" sz="3200" b="1" dirty="0">
                <a:solidFill>
                  <a:schemeClr val="tx1"/>
                </a:solidFill>
              </a:rPr>
              <a:t>Tél. : </a:t>
            </a:r>
            <a:r>
              <a:rPr lang="nl-BE" sz="3200" b="1" u="sng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+33(0)4 90 12 62 00</a:t>
            </a:r>
            <a:endParaRPr lang="nl-BE" sz="3200" b="1" dirty="0">
              <a:solidFill>
                <a:schemeClr val="tx1"/>
              </a:solidFill>
            </a:endParaRPr>
          </a:p>
          <a:p>
            <a:r>
              <a:rPr lang="nl-BE" sz="3200" b="1" dirty="0">
                <a:solidFill>
                  <a:schemeClr val="tx1"/>
                </a:solidFill>
              </a:rPr>
              <a:t>Email : </a:t>
            </a:r>
            <a:r>
              <a:rPr lang="nl-BE" sz="3200" b="1" u="sng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malaucene@artsetvie.com</a:t>
            </a:r>
            <a:endParaRPr lang="nl-BE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43780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3B2E3534-85DB-8729-6AB8-939CEEDE0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" y="1219200"/>
            <a:ext cx="13249692" cy="48286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53910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016A4E-2B42-6F6A-6EF2-5346CDD68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400" dirty="0">
                <a:solidFill>
                  <a:schemeClr val="tx1"/>
                </a:solidFill>
              </a:rPr>
              <a:t>               </a:t>
            </a:r>
            <a:r>
              <a:rPr lang="nl-BE" sz="4400" dirty="0" err="1">
                <a:solidFill>
                  <a:schemeClr val="tx1"/>
                </a:solidFill>
              </a:rPr>
              <a:t>Malaucène</a:t>
            </a:r>
            <a:br>
              <a:rPr lang="nl-BE" sz="4400" dirty="0">
                <a:solidFill>
                  <a:schemeClr val="tx1"/>
                </a:solidFill>
              </a:rPr>
            </a:br>
            <a:r>
              <a:rPr lang="nl-BE" sz="4400" dirty="0">
                <a:solidFill>
                  <a:schemeClr val="tx1"/>
                </a:solidFill>
              </a:rPr>
              <a:t>               </a:t>
            </a:r>
            <a:r>
              <a:rPr lang="nl-BE" sz="4400" u="sng" dirty="0">
                <a:solidFill>
                  <a:schemeClr val="tx1"/>
                </a:solidFill>
              </a:rPr>
              <a:t>Arts  et </a:t>
            </a:r>
            <a:r>
              <a:rPr lang="nl-BE" sz="4400" u="sng" dirty="0" err="1">
                <a:solidFill>
                  <a:schemeClr val="tx1"/>
                </a:solidFill>
              </a:rPr>
              <a:t>Vie</a:t>
            </a:r>
            <a:br>
              <a:rPr lang="nl-BE" sz="4400" dirty="0">
                <a:solidFill>
                  <a:schemeClr val="tx1"/>
                </a:solidFill>
              </a:rPr>
            </a:br>
            <a:endParaRPr lang="nl-BE" sz="4400" dirty="0">
              <a:solidFill>
                <a:schemeClr val="tx1"/>
              </a:solidFill>
            </a:endParaRPr>
          </a:p>
        </p:txBody>
      </p:sp>
      <p:pic>
        <p:nvPicPr>
          <p:cNvPr id="3" name="Afbeelding 2" descr="Bien est spacieux ">
            <a:extLst>
              <a:ext uri="{FF2B5EF4-FFF2-40B4-BE49-F238E27FC236}">
                <a16:creationId xmlns:a16="http://schemas.microsoft.com/office/drawing/2014/main" id="{3FD51581-5FE8-45AE-6168-00B8EB3CD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2159000"/>
            <a:ext cx="9921792" cy="4810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73568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A9D8FC-D082-2EBF-E578-62088D969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053" y="609599"/>
            <a:ext cx="8872949" cy="1973179"/>
          </a:xfrm>
        </p:spPr>
        <p:txBody>
          <a:bodyPr>
            <a:normAutofit fontScale="90000"/>
          </a:bodyPr>
          <a:lstStyle/>
          <a:p>
            <a:r>
              <a:rPr lang="en-US" dirty="0"/>
              <a:t>2 Rooms 4 Pers	=620 per </a:t>
            </a:r>
            <a:r>
              <a:rPr lang="en-US" dirty="0" err="1"/>
              <a:t>verblijf</a:t>
            </a:r>
            <a:r>
              <a:rPr lang="en-US" dirty="0"/>
              <a:t> /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 door. </a:t>
            </a:r>
            <a:br>
              <a:rPr lang="en-US" dirty="0"/>
            </a:br>
            <a:r>
              <a:rPr lang="en-US" dirty="0"/>
              <a:t>3 Rooms 6 Pers=760</a:t>
            </a:r>
            <a:br>
              <a:rPr lang="en-US" dirty="0"/>
            </a:br>
            <a:r>
              <a:rPr lang="en-US" dirty="0"/>
              <a:t>4 Rooms 8 Pers =970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			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	</a:t>
            </a:r>
            <a:br>
              <a:rPr lang="en-US" dirty="0"/>
            </a:br>
            <a:br>
              <a:rPr lang="en-US" dirty="0"/>
            </a:br>
            <a:r>
              <a:rPr lang="en-US" dirty="0"/>
              <a:t>			</a:t>
            </a:r>
            <a:br>
              <a:rPr lang="en-US" dirty="0"/>
            </a:br>
            <a:r>
              <a:rPr lang="en-US" dirty="0"/>
              <a:t>			to 28.06.26	w.youtube.com/watch?v=2dRi3qcIO58</a:t>
            </a:r>
            <a:br>
              <a:rPr lang="en-US" dirty="0"/>
            </a:br>
            <a:endParaRPr lang="nl-BE" dirty="0"/>
          </a:p>
        </p:txBody>
      </p:sp>
      <p:pic>
        <p:nvPicPr>
          <p:cNvPr id="3" name="Afbeelding 2" descr="Vivement l année prochaine">
            <a:extLst>
              <a:ext uri="{FF2B5EF4-FFF2-40B4-BE49-F238E27FC236}">
                <a16:creationId xmlns:a16="http://schemas.microsoft.com/office/drawing/2014/main" id="{7331D60C-CFC3-99FD-4D66-18A48D539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24" y="0"/>
            <a:ext cx="8306301" cy="8306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005656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ésidences Arts et Vie - Malaucène - Collectieve ...">
            <a:extLst>
              <a:ext uri="{FF2B5EF4-FFF2-40B4-BE49-F238E27FC236}">
                <a16:creationId xmlns:a16="http://schemas.microsoft.com/office/drawing/2014/main" id="{21B1D50E-2F8F-3DEC-B757-FF340933C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3511" y="1082842"/>
            <a:ext cx="12624434" cy="664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9411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D54B0A-B87F-8483-0B57-0A56BEF0F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6D3ADF-C2EA-C4F7-8C86-F2E8D0E68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3200" dirty="0"/>
              <a:t>Ingerichte keuken </a:t>
            </a:r>
          </a:p>
          <a:p>
            <a:r>
              <a:rPr lang="nl-BE" sz="3200" dirty="0"/>
              <a:t>Badkamers 2</a:t>
            </a:r>
          </a:p>
          <a:p>
            <a:r>
              <a:rPr lang="nl-BE" sz="3200" dirty="0"/>
              <a:t>Zithoek</a:t>
            </a:r>
          </a:p>
          <a:p>
            <a:r>
              <a:rPr lang="nl-BE" sz="3200" dirty="0"/>
              <a:t>Terras</a:t>
            </a:r>
          </a:p>
          <a:p>
            <a:r>
              <a:rPr lang="nl-BE" sz="3200" dirty="0"/>
              <a:t>Parking</a:t>
            </a:r>
          </a:p>
          <a:p>
            <a:r>
              <a:rPr lang="nl-BE" sz="3200" dirty="0"/>
              <a:t>Zwembad</a:t>
            </a:r>
          </a:p>
          <a:p>
            <a:endParaRPr lang="nl-BE" dirty="0"/>
          </a:p>
        </p:txBody>
      </p:sp>
      <p:pic>
        <p:nvPicPr>
          <p:cNvPr id="4" name="Afbeelding 3" descr="Un véritable gâchis ">
            <a:extLst>
              <a:ext uri="{FF2B5EF4-FFF2-40B4-BE49-F238E27FC236}">
                <a16:creationId xmlns:a16="http://schemas.microsoft.com/office/drawing/2014/main" id="{E59C15AB-9834-89E6-13BA-C409A9CC1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446" y="2570580"/>
            <a:ext cx="5238750" cy="3930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7394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485D0E48-B42D-7701-E0A3-BCD6ABD64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325" y="193788"/>
            <a:ext cx="9551517" cy="6399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605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A09AA79-71C0-DB75-A06F-050FAF47A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2147" y="373311"/>
            <a:ext cx="5844841" cy="778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23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EAE5257-6A58-43DE-EEC8-87C257DD0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7651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8A9A23-CA63-7EE9-175E-A5BB5CCE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54F1B9-3A8D-0267-6A36-733AF7E26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Eigen vervoer / meerijden = afspreken ? </a:t>
            </a:r>
          </a:p>
          <a:p>
            <a:r>
              <a:rPr lang="nl-BE" sz="4000" dirty="0"/>
              <a:t>Fiets meenemen of huren</a:t>
            </a:r>
          </a:p>
          <a:p>
            <a:r>
              <a:rPr lang="nl-BE" sz="4000" dirty="0"/>
              <a:t>Elke dag een  rit </a:t>
            </a:r>
            <a:r>
              <a:rPr lang="nl-BE" sz="4000" dirty="0" err="1"/>
              <a:t>ngl</a:t>
            </a:r>
            <a:r>
              <a:rPr lang="nl-BE" sz="4000" dirty="0"/>
              <a:t>  weeromstandigheden  en deelnemers </a:t>
            </a:r>
            <a:r>
              <a:rPr lang="nl-BE" sz="4000" dirty="0" err="1"/>
              <a:t>olv</a:t>
            </a:r>
            <a:r>
              <a:rPr lang="nl-BE" sz="4000" dirty="0"/>
              <a:t> Bruno</a:t>
            </a:r>
          </a:p>
          <a:p>
            <a:r>
              <a:rPr lang="nl-BE" sz="4000" dirty="0"/>
              <a:t>Ontbijt /maaltijden = </a:t>
            </a:r>
            <a:r>
              <a:rPr lang="nl-BE" sz="4000" dirty="0" err="1"/>
              <a:t>self</a:t>
            </a:r>
            <a:r>
              <a:rPr lang="nl-BE" sz="4000" dirty="0"/>
              <a:t> catering of restaurant </a:t>
            </a:r>
          </a:p>
        </p:txBody>
      </p:sp>
    </p:spTree>
    <p:extLst>
      <p:ext uri="{BB962C8B-B14F-4D97-AF65-F5344CB8AC3E}">
        <p14:creationId xmlns:p14="http://schemas.microsoft.com/office/powerpoint/2010/main" val="402223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82D120-A958-7D7E-AF1B-F6BA8EB1F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DF9D4368-ECE1-AD51-FB74-43176BDF8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925"/>
            <a:ext cx="5493745" cy="5076825"/>
          </a:xfrm>
        </p:spPr>
        <p:txBody>
          <a:bodyPr>
            <a:noAutofit/>
          </a:bodyPr>
          <a:lstStyle/>
          <a:p>
            <a:pPr algn="l"/>
            <a:endParaRPr lang="nl-BE" sz="2800" b="1" i="1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8ED5E42-A851-E3F9-7C27-BE0B2497D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33" y="325129"/>
            <a:ext cx="9537971" cy="623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9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D53CE8-E545-5F8C-3CB5-2D275DF76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000" dirty="0" err="1">
                <a:solidFill>
                  <a:schemeClr val="tx1"/>
                </a:solidFill>
              </a:rPr>
              <a:t>Gorges</a:t>
            </a:r>
            <a:r>
              <a:rPr lang="nl-BE" sz="6000" dirty="0">
                <a:solidFill>
                  <a:schemeClr val="tx1"/>
                </a:solidFill>
              </a:rPr>
              <a:t> de la </a:t>
            </a:r>
            <a:r>
              <a:rPr lang="nl-BE" sz="6000" dirty="0" err="1">
                <a:solidFill>
                  <a:schemeClr val="tx1"/>
                </a:solidFill>
              </a:rPr>
              <a:t>Nesque</a:t>
            </a:r>
            <a:endParaRPr lang="nl-BE" sz="6000" dirty="0">
              <a:solidFill>
                <a:schemeClr val="tx1"/>
              </a:solidFill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BDA364F-0E08-7B1D-985E-2554E134C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2445" y="3254542"/>
            <a:ext cx="85725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17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ut Van Aert of Belgium and Team Jumbo-Visma during the 108th Tour de France 2021, Stage 11 a 198,9km km stage from Sorgues to Malaucène / @LeTour /...">
            <a:extLst>
              <a:ext uri="{FF2B5EF4-FFF2-40B4-BE49-F238E27FC236}">
                <a16:creationId xmlns:a16="http://schemas.microsoft.com/office/drawing/2014/main" id="{F99E8B51-A3A8-B397-7ED6-D030675BA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26" y="413084"/>
            <a:ext cx="9992226" cy="666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0388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out Van Aert of Belgium and Team Jumbo-Visma during the 108th Tour de France 2021, Stage 11 a 198,9km km stage from Sorgues to Malaucène / Mont...">
            <a:extLst>
              <a:ext uri="{FF2B5EF4-FFF2-40B4-BE49-F238E27FC236}">
                <a16:creationId xmlns:a16="http://schemas.microsoft.com/office/drawing/2014/main" id="{0BE3F3CD-35AF-E60B-98CE-769DBD2D8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42" y="188495"/>
            <a:ext cx="9823784" cy="654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82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286976-B97A-D396-2368-C64E93253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 descr="Mont Ventoux - Profil podjazdu">
            <a:extLst>
              <a:ext uri="{FF2B5EF4-FFF2-40B4-BE49-F238E27FC236}">
                <a16:creationId xmlns:a16="http://schemas.microsoft.com/office/drawing/2014/main" id="{00F249E0-057F-6C45-8C35-32550414B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12192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502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20622B-0008-4836-47C4-25F9DCE77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Info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DD401B-417D-3338-71EC-6C26D4157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4400" dirty="0"/>
              <a:t>Bruno </a:t>
            </a:r>
          </a:p>
          <a:p>
            <a:endParaRPr lang="nl-BE" sz="4400" dirty="0"/>
          </a:p>
          <a:p>
            <a:r>
              <a:rPr lang="nl-BE" sz="4400" dirty="0"/>
              <a:t>Bob </a:t>
            </a:r>
          </a:p>
        </p:txBody>
      </p:sp>
      <p:pic>
        <p:nvPicPr>
          <p:cNvPr id="1026" name="Picture 2" descr="laurent giraudou / alpes de haute provence (04), ferrassières, lavander fields under ventoux mount - mont ventoux stockfoto's en -beelden">
            <a:extLst>
              <a:ext uri="{FF2B5EF4-FFF2-40B4-BE49-F238E27FC236}">
                <a16:creationId xmlns:a16="http://schemas.microsoft.com/office/drawing/2014/main" id="{5F144E9E-10F2-DC91-8696-375975B9B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1971675"/>
            <a:ext cx="8333316" cy="416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57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90FCB-43F9-241C-25D5-EAF422CDB4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E70FFF-B7CC-F214-551C-468AB01C5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913"/>
            <a:ext cx="9144000" cy="849312"/>
          </a:xfrm>
        </p:spPr>
        <p:txBody>
          <a:bodyPr>
            <a:normAutofit/>
          </a:bodyPr>
          <a:lstStyle/>
          <a:p>
            <a:r>
              <a:rPr lang="nl-BE" sz="4000" b="1" dirty="0">
                <a:highlight>
                  <a:srgbClr val="FFFF00"/>
                </a:highlight>
              </a:rPr>
              <a:t>Ledenvergadering  De Heidestoempers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1DBFA0F-7FE1-9E07-1215-31A3D01D7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925"/>
            <a:ext cx="5493745" cy="5076825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Verwelkoming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Leden 2026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Samenstelling bestuur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Wekelijkse ritten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Fietsuitstappen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>
                <a:highlight>
                  <a:srgbClr val="FFFF00"/>
                </a:highlight>
              </a:rPr>
              <a:t>Clubactiviteiten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Kledij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Varia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F05C58-C550-4575-84C5-08E692166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09" y="2189746"/>
            <a:ext cx="3480565" cy="29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0229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AEE8FE-2D2D-1C35-A71D-430CD975C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A79638-B826-6807-61E3-F954C8AE91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913"/>
            <a:ext cx="9144000" cy="849312"/>
          </a:xfrm>
        </p:spPr>
        <p:txBody>
          <a:bodyPr>
            <a:normAutofit/>
          </a:bodyPr>
          <a:lstStyle/>
          <a:p>
            <a:r>
              <a:rPr lang="nl-BE" sz="4000" b="1" dirty="0">
                <a:highlight>
                  <a:srgbClr val="FFFF00"/>
                </a:highlight>
              </a:rPr>
              <a:t>Clubactiviteiten Heidestoempers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5D7C1B6-DB4F-5D6C-BB0A-AC7942D9D3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0651" y="1381125"/>
            <a:ext cx="9658350" cy="5076825"/>
          </a:xfrm>
        </p:spPr>
        <p:txBody>
          <a:bodyPr>
            <a:noAutofit/>
          </a:bodyPr>
          <a:lstStyle/>
          <a:p>
            <a:pPr algn="l"/>
            <a:endParaRPr lang="nl-BE" sz="2800" b="1" i="1" dirty="0"/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3200" b="1" i="1" dirty="0"/>
              <a:t>Zomerbarbecue</a:t>
            </a:r>
            <a:r>
              <a:rPr lang="nl-BE" sz="3200" b="1" dirty="0"/>
              <a:t> : zaterdag 27 juni, nieuwe locatie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3200" b="1" i="1" dirty="0"/>
              <a:t>Teerfeest</a:t>
            </a:r>
            <a:r>
              <a:rPr lang="nl-BE" sz="3200" b="1" dirty="0"/>
              <a:t> : vrijdag 6 november</a:t>
            </a:r>
          </a:p>
          <a:p>
            <a:pPr marL="571500" indent="-5715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BE" sz="3200" b="1" i="1" dirty="0"/>
              <a:t>Receptie 50 jaar HS in nieuw gemeentehuis </a:t>
            </a:r>
            <a:r>
              <a:rPr lang="nl-BE" sz="3200" b="1" dirty="0"/>
              <a:t>: in najaar, </a:t>
            </a:r>
            <a:r>
              <a:rPr lang="nl-BE" sz="3200" b="1" i="1" dirty="0"/>
              <a:t>op kosten van de gemeente ! </a:t>
            </a:r>
          </a:p>
          <a:p>
            <a:pPr algn="l"/>
            <a:endParaRPr lang="nl-BE" sz="3600" b="1" dirty="0"/>
          </a:p>
        </p:txBody>
      </p:sp>
    </p:spTree>
    <p:extLst>
      <p:ext uri="{BB962C8B-B14F-4D97-AF65-F5344CB8AC3E}">
        <p14:creationId xmlns:p14="http://schemas.microsoft.com/office/powerpoint/2010/main" val="4171948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39D9A7-4E56-D83F-36C3-EAE58CB083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898E7-4589-25A6-2DA9-CE5AB0E9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913"/>
            <a:ext cx="9144000" cy="849312"/>
          </a:xfrm>
        </p:spPr>
        <p:txBody>
          <a:bodyPr>
            <a:normAutofit/>
          </a:bodyPr>
          <a:lstStyle/>
          <a:p>
            <a:r>
              <a:rPr lang="nl-BE" sz="4000" b="1" dirty="0">
                <a:highlight>
                  <a:srgbClr val="FFFF00"/>
                </a:highlight>
              </a:rPr>
              <a:t>Ledenvergadering  De Heidestoempers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785D4F5-A66A-4011-BB6A-B5DB9E9AC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925"/>
            <a:ext cx="5493745" cy="5076825"/>
          </a:xfrm>
        </p:spPr>
        <p:txBody>
          <a:bodyPr>
            <a:noAutofit/>
          </a:bodyPr>
          <a:lstStyle/>
          <a:p>
            <a:pPr algn="l"/>
            <a:endParaRPr lang="nl-BE" sz="2800" b="1" i="1" dirty="0"/>
          </a:p>
          <a:p>
            <a:pPr algn="l"/>
            <a:endParaRPr lang="nl-BE" sz="2800" b="1" i="1" dirty="0"/>
          </a:p>
          <a:p>
            <a:pPr algn="l"/>
            <a:endParaRPr lang="nl-BE" sz="2800" b="1" i="1" dirty="0"/>
          </a:p>
          <a:p>
            <a:pPr algn="l"/>
            <a:r>
              <a:rPr lang="nl-BE" sz="4800" b="1" i="1" dirty="0"/>
              <a:t>Na-vergadering </a:t>
            </a:r>
          </a:p>
          <a:p>
            <a:pPr algn="l"/>
            <a:r>
              <a:rPr lang="nl-BE" sz="4800" b="1" i="1" dirty="0"/>
              <a:t>aan den toog !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8D41B2C-5C34-A2B3-DD1F-B5C05F34B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09" y="2189746"/>
            <a:ext cx="3480565" cy="29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256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F642B50-863F-9E19-23D5-FF40AFD774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C3BEC01A-C62F-506F-A6DD-D3082F8DA4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925"/>
            <a:ext cx="5493745" cy="5076825"/>
          </a:xfrm>
        </p:spPr>
        <p:txBody>
          <a:bodyPr>
            <a:noAutofit/>
          </a:bodyPr>
          <a:lstStyle/>
          <a:p>
            <a:pPr algn="l"/>
            <a:endParaRPr lang="nl-BE" sz="2800" b="1" i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7A52897-5E59-8470-C80B-3ED66F859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018" y="245754"/>
            <a:ext cx="9851764" cy="66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72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689ED-E577-E512-3F33-CCEF6BC90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4BD0B-2660-1645-16BB-1B95B8A45B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913"/>
            <a:ext cx="9144000" cy="849312"/>
          </a:xfrm>
        </p:spPr>
        <p:txBody>
          <a:bodyPr>
            <a:normAutofit/>
          </a:bodyPr>
          <a:lstStyle/>
          <a:p>
            <a:r>
              <a:rPr lang="nl-BE" sz="4000" b="1" dirty="0">
                <a:highlight>
                  <a:srgbClr val="FFFF00"/>
                </a:highlight>
              </a:rPr>
              <a:t>Ledenvergadering  De Heidestoempers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086F8BF-74C6-5C0E-9D65-4BF05B28D0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925"/>
            <a:ext cx="5493745" cy="5076825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Verwelkoming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Leden 2026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>
                <a:highlight>
                  <a:srgbClr val="FFFF00"/>
                </a:highlight>
              </a:rPr>
              <a:t>Samenstelling bestuur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Wekelijkse ritten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Fietsuitstappen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Clubactiviteiten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Kledij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Varia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A690C89-3FAB-2A07-7C51-2C2BB95D2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09" y="2189746"/>
            <a:ext cx="3480565" cy="29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66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4CE9AD-2C88-CAAB-7D9B-3EABB36A3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D1D72-4273-4F7F-FB2B-D9E46D081A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913"/>
            <a:ext cx="9144000" cy="849312"/>
          </a:xfrm>
        </p:spPr>
        <p:txBody>
          <a:bodyPr>
            <a:normAutofit/>
          </a:bodyPr>
          <a:lstStyle/>
          <a:p>
            <a:r>
              <a:rPr lang="nl-BE" sz="4000" b="1" dirty="0">
                <a:highlight>
                  <a:srgbClr val="FFFF00"/>
                </a:highlight>
              </a:rPr>
              <a:t>Bestuur  De Heidestoempers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D69326-D409-3284-2814-668F25DE6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57375"/>
            <a:ext cx="5493745" cy="5076825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Frank Van Trier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Louis Boons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Lukas Jacobs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Davy Vanderplasschen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Bob </a:t>
            </a:r>
            <a:r>
              <a:rPr lang="nl-BE" sz="2800" b="1" dirty="0" err="1"/>
              <a:t>Zamen</a:t>
            </a:r>
            <a:endParaRPr lang="nl-BE" sz="28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Eric Bril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Geert Wouters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EAFBF3D-4B83-DD46-0DEA-130576411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09" y="2189746"/>
            <a:ext cx="3480565" cy="29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82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7F43BF-E84B-68CC-58D5-01D69EE24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90C443-B8AB-8CCE-5D15-E1D8010D3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913"/>
            <a:ext cx="9144000" cy="849312"/>
          </a:xfrm>
        </p:spPr>
        <p:txBody>
          <a:bodyPr>
            <a:normAutofit/>
          </a:bodyPr>
          <a:lstStyle/>
          <a:p>
            <a:r>
              <a:rPr lang="nl-BE" sz="4000" b="1" dirty="0">
                <a:highlight>
                  <a:srgbClr val="FFFF00"/>
                </a:highlight>
              </a:rPr>
              <a:t>Ledenvergadering  De Heidestoempers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7AB69DE-C58B-49D8-429D-2C1907711C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925"/>
            <a:ext cx="5493745" cy="5076825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Verwelkoming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Leden 2026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Samenstelling bestuur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>
                <a:highlight>
                  <a:srgbClr val="FFFF00"/>
                </a:highlight>
              </a:rPr>
              <a:t>Wekelijkse ritten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Fietsuitstappen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Clubactiviteiten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Kledij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Varia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41D373A-CDE8-AE38-BDEB-1C96CAD52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09" y="2189746"/>
            <a:ext cx="3480565" cy="29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58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39230-B381-0E1B-3A31-0CEAEEB59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CB9687-8AD5-D38C-49BC-AE86031FA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913"/>
            <a:ext cx="9144000" cy="849312"/>
          </a:xfrm>
        </p:spPr>
        <p:txBody>
          <a:bodyPr>
            <a:normAutofit/>
          </a:bodyPr>
          <a:lstStyle/>
          <a:p>
            <a:r>
              <a:rPr lang="nl-BE" sz="4000" b="1" dirty="0">
                <a:highlight>
                  <a:srgbClr val="FFFF00"/>
                </a:highlight>
              </a:rPr>
              <a:t>Wekelijkse ritten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C157B05-6304-4A11-972D-4F8170787B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925"/>
            <a:ext cx="9144000" cy="5076825"/>
          </a:xfrm>
        </p:spPr>
        <p:txBody>
          <a:bodyPr>
            <a:noAutofit/>
          </a:bodyPr>
          <a:lstStyle/>
          <a:p>
            <a:pPr marL="342900" indent="-342900" algn="l">
              <a:buFontTx/>
              <a:buChar char="-"/>
            </a:pPr>
            <a:endParaRPr lang="nl-BE" sz="2800" b="1" i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A, B, C, HSL, MTB A &amp; B,…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Snelheid groepen 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Veiligheid ?</a:t>
            </a:r>
          </a:p>
          <a:p>
            <a:pPr algn="l"/>
            <a:endParaRPr lang="nl-BE" sz="28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Club 65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De Brug / Wemeldinge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nl-BE" sz="2800" b="1" dirty="0"/>
              <a:t>Lange A &amp; </a:t>
            </a:r>
            <a:r>
              <a:rPr lang="nl-BE" sz="2800" b="1" dirty="0" err="1"/>
              <a:t>B-ritten</a:t>
            </a:r>
            <a:r>
              <a:rPr lang="nl-BE" sz="2800" b="1" dirty="0"/>
              <a:t> mei/juni</a:t>
            </a:r>
          </a:p>
          <a:p>
            <a:pPr algn="l"/>
            <a:endParaRPr lang="nl-BE" sz="28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sz="28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sz="2800" b="1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8883189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64CCFF-570E-3A64-C50F-75B85576E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A1A18D-D01C-735A-E0BC-D26D421605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913"/>
            <a:ext cx="9144000" cy="849312"/>
          </a:xfrm>
        </p:spPr>
        <p:txBody>
          <a:bodyPr>
            <a:normAutofit/>
          </a:bodyPr>
          <a:lstStyle/>
          <a:p>
            <a:r>
              <a:rPr lang="nl-BE" sz="4000" b="1" dirty="0">
                <a:highlight>
                  <a:srgbClr val="FFFF00"/>
                </a:highlight>
              </a:rPr>
              <a:t>Cafés  De Heidestoempers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700CEA4-57BF-43AA-0E78-1CAA8AA40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925"/>
            <a:ext cx="5493745" cy="5076825"/>
          </a:xfrm>
        </p:spPr>
        <p:txBody>
          <a:bodyPr>
            <a:noAutofit/>
          </a:bodyPr>
          <a:lstStyle/>
          <a:p>
            <a:pPr algn="l"/>
            <a:endParaRPr lang="nl-BE" sz="2800" b="1" i="1" dirty="0"/>
          </a:p>
          <a:p>
            <a:pPr algn="l"/>
            <a:r>
              <a:rPr lang="nl-BE" sz="3600" b="1" dirty="0"/>
              <a:t>❌</a:t>
            </a:r>
            <a:r>
              <a:rPr lang="nl-BE" sz="3600" b="1" i="1" dirty="0"/>
              <a:t> </a:t>
            </a:r>
            <a:r>
              <a:rPr lang="nl-BE" sz="3600" b="1" dirty="0"/>
              <a:t>De Pullman</a:t>
            </a:r>
          </a:p>
          <a:p>
            <a:pPr algn="l"/>
            <a:endParaRPr lang="nl-BE" sz="3600" b="1" dirty="0"/>
          </a:p>
          <a:p>
            <a:pPr algn="l"/>
            <a:r>
              <a:rPr lang="nl-BE" sz="3600" b="1" dirty="0"/>
              <a:t>✅ De Gewone </a:t>
            </a:r>
            <a:r>
              <a:rPr lang="nl-BE" sz="3600" b="1" dirty="0" err="1"/>
              <a:t>Koereur</a:t>
            </a:r>
            <a:endParaRPr lang="nl-BE" sz="3600" b="1" dirty="0"/>
          </a:p>
          <a:p>
            <a:pPr algn="l"/>
            <a:r>
              <a:rPr lang="nl-BE" sz="3600" b="1" dirty="0"/>
              <a:t>✅ B-Ranch bij Cindy</a:t>
            </a:r>
          </a:p>
          <a:p>
            <a:pPr algn="l"/>
            <a:r>
              <a:rPr lang="nl-BE" sz="3600" b="1" dirty="0"/>
              <a:t>✅ ‘t Centrum</a:t>
            </a:r>
          </a:p>
          <a:p>
            <a:pPr algn="l"/>
            <a:r>
              <a:rPr lang="nl-BE" sz="3600" b="1" dirty="0"/>
              <a:t>✅ Het Witte Paard</a:t>
            </a:r>
          </a:p>
          <a:p>
            <a:pPr algn="l"/>
            <a:r>
              <a:rPr lang="nl-BE" sz="3600" b="1" dirty="0"/>
              <a:t>✅ Noordland</a:t>
            </a:r>
          </a:p>
          <a:p>
            <a:pPr algn="l"/>
            <a:endParaRPr lang="nl-BE" sz="2800" b="1" dirty="0"/>
          </a:p>
          <a:p>
            <a:pPr algn="l"/>
            <a:endParaRPr lang="nl-BE" sz="2800" b="1" dirty="0"/>
          </a:p>
          <a:p>
            <a:pPr algn="l"/>
            <a:r>
              <a:rPr lang="nl-BE" sz="2800" b="1" dirty="0"/>
              <a:t> </a:t>
            </a:r>
          </a:p>
          <a:p>
            <a:pPr algn="l"/>
            <a:endParaRPr lang="nl-BE" sz="2800" b="1" dirty="0"/>
          </a:p>
          <a:p>
            <a:pPr algn="l"/>
            <a:endParaRPr lang="nl-BE" sz="2800" b="1" dirty="0"/>
          </a:p>
          <a:p>
            <a:pPr algn="l"/>
            <a:endParaRPr lang="nl-BE" sz="2800" b="1" dirty="0"/>
          </a:p>
          <a:p>
            <a:pPr algn="l"/>
            <a:endParaRPr lang="nl-BE" sz="2800" b="1" dirty="0"/>
          </a:p>
          <a:p>
            <a:pPr algn="l"/>
            <a:endParaRPr lang="nl-BE" sz="2800" b="1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7308B8D-391E-7BF0-7B46-4CAF15AB3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309" y="2189746"/>
            <a:ext cx="3480565" cy="292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2074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644</Words>
  <Application>Microsoft Office PowerPoint</Application>
  <PresentationFormat>Breedbeeld</PresentationFormat>
  <Paragraphs>182</Paragraphs>
  <Slides>37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1" baseType="lpstr">
      <vt:lpstr>Aptos</vt:lpstr>
      <vt:lpstr>Aptos Display</vt:lpstr>
      <vt:lpstr>Arial</vt:lpstr>
      <vt:lpstr>Kantoorthema</vt:lpstr>
      <vt:lpstr>Ledenvergadering  De Heidestoempers</vt:lpstr>
      <vt:lpstr>Ledenvergadering  De Heidestoempers</vt:lpstr>
      <vt:lpstr>PowerPoint-presentatie</vt:lpstr>
      <vt:lpstr>PowerPoint-presentatie</vt:lpstr>
      <vt:lpstr>Ledenvergadering  De Heidestoempers</vt:lpstr>
      <vt:lpstr>Bestuur  De Heidestoempers</vt:lpstr>
      <vt:lpstr>Ledenvergadering  De Heidestoempers</vt:lpstr>
      <vt:lpstr>Wekelijkse ritten </vt:lpstr>
      <vt:lpstr>Cafés  De Heidestoempers</vt:lpstr>
      <vt:lpstr>Programma ritten </vt:lpstr>
      <vt:lpstr>Ledenvergadering  De Heidestoempers</vt:lpstr>
      <vt:lpstr>Fietsuitstappen</vt:lpstr>
      <vt:lpstr>1 mei     Heidestoempers   </vt:lpstr>
      <vt:lpstr>125 km  - 1,250 hm      150 km – 2000 hm </vt:lpstr>
      <vt:lpstr>Programma</vt:lpstr>
      <vt:lpstr> </vt:lpstr>
      <vt:lpstr> </vt:lpstr>
      <vt:lpstr>Ventoux </vt:lpstr>
      <vt:lpstr>Dentelles de montmirail</vt:lpstr>
      <vt:lpstr>PowerPoint-presentatie</vt:lpstr>
      <vt:lpstr>PowerPoint-presentatie</vt:lpstr>
      <vt:lpstr>               Malaucène                Arts  et Vie </vt:lpstr>
      <vt:lpstr>2 Rooms 4 Pers =620 per verblijf /te delen door.  3 Rooms 6 Pers=760 4 Rooms 8 Pers =970                    to 28.06.26 w.youtube.com/watch?v=2dRi3qcIO58 </vt:lpstr>
      <vt:lpstr>PowerPoint-presentatie</vt:lpstr>
      <vt:lpstr>PowerPoint-presentatie</vt:lpstr>
      <vt:lpstr>PowerPoint-presentatie</vt:lpstr>
      <vt:lpstr>PowerPoint-presentatie</vt:lpstr>
      <vt:lpstr>PowerPoint-presentatie</vt:lpstr>
      <vt:lpstr> </vt:lpstr>
      <vt:lpstr>Gorges de la Nesque</vt:lpstr>
      <vt:lpstr>PowerPoint-presentatie</vt:lpstr>
      <vt:lpstr>PowerPoint-presentatie</vt:lpstr>
      <vt:lpstr>PowerPoint-presentatie</vt:lpstr>
      <vt:lpstr>Info </vt:lpstr>
      <vt:lpstr>Ledenvergadering  De Heidestoempers</vt:lpstr>
      <vt:lpstr>Clubactiviteiten Heidestoempers</vt:lpstr>
      <vt:lpstr>Ledenvergadering  De Heidestoempers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Lukas Jacobs</dc:creator>
  <cp:lastModifiedBy>Lukas Jacobs</cp:lastModifiedBy>
  <cp:revision>8</cp:revision>
  <dcterms:created xsi:type="dcterms:W3CDTF">2026-03-11T17:03:27Z</dcterms:created>
  <dcterms:modified xsi:type="dcterms:W3CDTF">2026-04-20T20:03:29Z</dcterms:modified>
</cp:coreProperties>
</file>